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4" r:id="rId3"/>
    <p:sldId id="263" r:id="rId4"/>
    <p:sldId id="265" r:id="rId5"/>
    <p:sldId id="273" r:id="rId6"/>
    <p:sldId id="269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996276-919D-4F33-91D7-14FB5508B60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2D6C8A-9F78-4446-8D5B-8AF156CA990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772815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323528" y="2551837"/>
            <a:ext cx="82089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dirty="0">
                <a:solidFill>
                  <a:schemeClr val="bg1"/>
                </a:solidFill>
              </a:rPr>
              <a:t>قسم هندسة العمارة</a:t>
            </a:r>
          </a:p>
          <a:p>
            <a:pPr algn="ctr"/>
            <a:r>
              <a:rPr lang="ar-SA" sz="4000" dirty="0">
                <a:solidFill>
                  <a:schemeClr val="bg1"/>
                </a:solidFill>
              </a:rPr>
              <a:t>المرحلة الاولى</a:t>
            </a:r>
          </a:p>
          <a:p>
            <a:pPr algn="ctr"/>
            <a:r>
              <a:rPr lang="ar-SA" sz="4000" dirty="0">
                <a:solidFill>
                  <a:schemeClr val="bg1"/>
                </a:solidFill>
              </a:rPr>
              <a:t>مادة اللغة العربية</a:t>
            </a:r>
          </a:p>
          <a:p>
            <a:pPr algn="ctr"/>
            <a:r>
              <a:rPr lang="ar-SA" sz="4000">
                <a:solidFill>
                  <a:schemeClr val="bg1"/>
                </a:solidFill>
              </a:rPr>
              <a:t>المحاضرة </a:t>
            </a:r>
            <a:r>
              <a:rPr lang="ar-SA" sz="4000" smtClean="0">
                <a:solidFill>
                  <a:schemeClr val="bg1"/>
                </a:solidFill>
              </a:rPr>
              <a:t>الثانية </a:t>
            </a:r>
            <a:r>
              <a:rPr lang="ar-SA" sz="4000" dirty="0">
                <a:solidFill>
                  <a:schemeClr val="bg1"/>
                </a:solidFill>
              </a:rPr>
              <a:t>: </a:t>
            </a:r>
            <a:r>
              <a:rPr lang="ar-SA" sz="4000" dirty="0" smtClean="0">
                <a:solidFill>
                  <a:schemeClr val="bg1"/>
                </a:solidFill>
              </a:rPr>
              <a:t>نواسخ الجملة الاسمية</a:t>
            </a:r>
            <a:endParaRPr lang="ar-SA" sz="4000" dirty="0">
              <a:solidFill>
                <a:schemeClr val="bg1"/>
              </a:solidFill>
            </a:endParaRPr>
          </a:p>
          <a:p>
            <a:pPr algn="ctr"/>
            <a:r>
              <a:rPr lang="ar-SA" sz="4000" dirty="0">
                <a:solidFill>
                  <a:schemeClr val="bg1"/>
                </a:solidFill>
              </a:rPr>
              <a:t>أ. م. زينب فالح مهدي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714356"/>
            <a:ext cx="6400800" cy="4924444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السلام عليكم ورحمة الله وبركاته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  سأنتقل إلى المحاضرة الثانية وأذكر انه سأقوم بإدراج الأسئلة وتحديد الإجابة الموجودة في الملفات التي رفعت .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وسيكون السؤال الأول :عدد أخوات كان وكم عددها ولماذا سميت ناقصة وما يميز كان عن أخواتها؟</a:t>
            </a:r>
          </a:p>
          <a:p>
            <a:pPr algn="ctr"/>
            <a:r>
              <a:rPr lang="ar-SA" sz="3200" b="1" dirty="0" smtClean="0">
                <a:solidFill>
                  <a:schemeClr val="bg1"/>
                </a:solidFill>
              </a:rPr>
              <a:t>وستكون الإجابة على صفحتين هما 71 </a:t>
            </a:r>
            <a:r>
              <a:rPr lang="ar-SA" sz="3200" b="1" dirty="0" err="1" smtClean="0">
                <a:solidFill>
                  <a:schemeClr val="bg1"/>
                </a:solidFill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</a:rPr>
              <a:t> 72 وكما موضح بالصور المرفقة.</a:t>
            </a:r>
          </a:p>
          <a:p>
            <a:pPr algn="ctr"/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186803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/>
              <a:t>أما السؤال الثاني لهذه المحاضرة فهو عدد أفعال المقاربة والشروع والرجاء </a:t>
            </a:r>
            <a:r>
              <a:rPr lang="ar-SA" sz="4000" dirty="0" err="1" smtClean="0"/>
              <a:t>ومالفرق</a:t>
            </a:r>
            <a:r>
              <a:rPr lang="ar-SA" sz="4000" dirty="0" smtClean="0"/>
              <a:t> بينها؟</a:t>
            </a:r>
          </a:p>
          <a:p>
            <a:pPr algn="justLow"/>
            <a:r>
              <a:rPr lang="ar-SA" sz="4000" dirty="0" smtClean="0"/>
              <a:t>والإجابة موجودة في صفحة 73 و74وكما موضح في  الصور التالية.</a:t>
            </a:r>
          </a:p>
          <a:p>
            <a:pPr algn="justLow"/>
            <a:r>
              <a:rPr lang="ar-SA" sz="4000" dirty="0" smtClean="0"/>
              <a:t>كما تحتوي صفحة 74 على سؤال مهم جدا جدا وهو عدد أخوات إن وبماذا تفيد </a:t>
            </a:r>
            <a:r>
              <a:rPr lang="ar-SA" sz="4000" dirty="0" err="1" smtClean="0"/>
              <a:t>ومالفرق</a:t>
            </a:r>
            <a:r>
              <a:rPr lang="ar-SA" sz="4000" dirty="0" smtClean="0"/>
              <a:t> بين الترجي والتمني وان المفتوحة الهمزة وان المكسورة الهمزة ؟</a:t>
            </a:r>
          </a:p>
          <a:p>
            <a:pPr algn="justLow"/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r>
              <a:rPr lang="ar-SA" sz="4000" dirty="0" smtClean="0"/>
              <a:t>بعدها انتقل إلى صفحة 75 لأجد سؤال وهو :-</a:t>
            </a:r>
          </a:p>
          <a:p>
            <a:r>
              <a:rPr lang="ar-SA" sz="4000" dirty="0" smtClean="0"/>
              <a:t>هناك لام يكثر وجودها في خبر( إن )ما اسمها ولماذا سميت هكذا ؟</a:t>
            </a:r>
          </a:p>
          <a:p>
            <a:r>
              <a:rPr lang="ar-SA" sz="4000" dirty="0" smtClean="0"/>
              <a:t>والإجابة في الصورتين المرفقتين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SA" sz="4000" dirty="0" smtClean="0"/>
              <a:t>وأخر سؤال في محاضرة اليوم هو عند بناء الجملة للمجهول هناك عدد من الخطوات يجب القيام بها عددها مع الأمثلة؟</a:t>
            </a:r>
          </a:p>
          <a:p>
            <a:pPr algn="justLow"/>
            <a:r>
              <a:rPr lang="ar-SA" sz="4000" dirty="0" smtClean="0"/>
              <a:t>وللإجابة عن هذا التساؤل نلاحظ الصورتين المرفقتين وهي صفحة 80 و81 من الملزمة المرفوعة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إلى هنا تنتهي محاضرة هذا اليوم </a:t>
            </a:r>
            <a:r>
              <a:rPr lang="ar-SA" sz="4400" b="1" smtClean="0"/>
              <a:t>وانتظر الأسئلة عن </a:t>
            </a:r>
            <a:r>
              <a:rPr lang="ar-SA" sz="4400" b="1" dirty="0" smtClean="0"/>
              <a:t>الأشياء التي لم تفهموها .</a:t>
            </a:r>
            <a:br>
              <a:rPr lang="ar-SA" sz="4400" b="1" dirty="0" smtClean="0"/>
            </a:br>
            <a:r>
              <a:rPr lang="ar-SA" sz="4400" b="1" dirty="0" smtClean="0"/>
              <a:t>دمتم بحفظ الله جل وعلا</a:t>
            </a:r>
            <a:endParaRPr lang="ar-SA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205</Words>
  <Application>Microsoft Office PowerPoint</Application>
  <PresentationFormat>عرض على الشاشة (3:4)‏</PresentationFormat>
  <Paragraphs>18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8</cp:revision>
  <dcterms:created xsi:type="dcterms:W3CDTF">2020-03-14T19:46:04Z</dcterms:created>
  <dcterms:modified xsi:type="dcterms:W3CDTF">2022-10-15T03:26:40Z</dcterms:modified>
</cp:coreProperties>
</file>